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64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F83D465-0CAA-4877-8744-3B05735DBC3C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CBFA071-A6A3-49C9-9B25-E32BFE0CC3C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stretch>
            <a:fillRect l="-14000" t="10000" r="-1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03269" y="1268760"/>
            <a:ext cx="662473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it-IT" sz="7200" b="1" cap="all" spc="3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James </a:t>
            </a:r>
            <a:r>
              <a:rPr lang="it-IT" sz="7200" b="1" cap="all" spc="30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joyce</a:t>
            </a:r>
            <a:endParaRPr lang="it-IT" sz="7200" b="1" cap="all" spc="30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it-IT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970823" y="4684510"/>
            <a:ext cx="41764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 err="1" smtClean="0"/>
              <a:t>Flipped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classroom</a:t>
            </a:r>
            <a:r>
              <a:rPr lang="it-IT" sz="2400" i="1" dirty="0" smtClean="0"/>
              <a:t> </a:t>
            </a:r>
            <a:endParaRPr lang="it-IT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08202" y="4719627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Docente</a:t>
            </a:r>
          </a:p>
          <a:p>
            <a:pPr algn="ctr"/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Angela </a:t>
            </a:r>
            <a:r>
              <a:rPr lang="it-I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Scavone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5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196751"/>
            <a:ext cx="2880320" cy="2470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ottotitolo 7"/>
          <p:cNvSpPr>
            <a:spLocks noGrp="1"/>
          </p:cNvSpPr>
          <p:nvPr>
            <p:ph type="subTitle" idx="1"/>
          </p:nvPr>
        </p:nvSpPr>
        <p:spPr>
          <a:xfrm>
            <a:off x="1043608" y="1196751"/>
            <a:ext cx="4176464" cy="194421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it-IT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 and </a:t>
            </a:r>
            <a:r>
              <a:rPr lang="it-IT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</a:t>
            </a:r>
            <a:endParaRPr lang="it-IT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400" dirty="0" smtClean="0">
                <a:solidFill>
                  <a:schemeClr val="tx1"/>
                </a:solidFill>
              </a:rPr>
              <a:t>James </a:t>
            </a:r>
            <a:r>
              <a:rPr lang="it-IT" sz="2400" dirty="0" err="1" smtClean="0">
                <a:solidFill>
                  <a:schemeClr val="tx1"/>
                </a:solidFill>
              </a:rPr>
              <a:t>joyce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it-IT" sz="2400" dirty="0" err="1" smtClean="0">
                <a:solidFill>
                  <a:schemeClr val="tx1"/>
                </a:solidFill>
              </a:rPr>
              <a:t>was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it-IT" sz="2400" dirty="0" err="1" smtClean="0">
                <a:solidFill>
                  <a:schemeClr val="tx1"/>
                </a:solidFill>
              </a:rPr>
              <a:t>born</a:t>
            </a:r>
            <a:r>
              <a:rPr lang="it-IT" sz="2400" dirty="0" smtClean="0">
                <a:solidFill>
                  <a:schemeClr val="tx1"/>
                </a:solidFill>
              </a:rPr>
              <a:t> in </a:t>
            </a:r>
            <a:r>
              <a:rPr lang="it-IT" sz="2400" dirty="0" err="1" smtClean="0">
                <a:solidFill>
                  <a:schemeClr val="tx1"/>
                </a:solidFill>
              </a:rPr>
              <a:t>Dublin</a:t>
            </a:r>
            <a:endParaRPr lang="it-IT" sz="2400" dirty="0" smtClean="0">
              <a:solidFill>
                <a:schemeClr val="tx1"/>
              </a:solidFill>
            </a:endParaRPr>
          </a:p>
          <a:p>
            <a:pPr algn="just"/>
            <a:r>
              <a:rPr lang="it-IT" sz="2400" dirty="0" smtClean="0">
                <a:solidFill>
                  <a:schemeClr val="tx1"/>
                </a:solidFill>
              </a:rPr>
              <a:t> in 1882, </a:t>
            </a:r>
            <a:r>
              <a:rPr lang="it-IT" sz="2400" dirty="0" err="1" smtClean="0">
                <a:solidFill>
                  <a:schemeClr val="tx1"/>
                </a:solidFill>
              </a:rPr>
              <a:t>one</a:t>
            </a:r>
            <a:r>
              <a:rPr lang="it-IT" sz="2400" dirty="0" smtClean="0">
                <a:solidFill>
                  <a:schemeClr val="tx1"/>
                </a:solidFill>
              </a:rPr>
              <a:t> of a large family .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508810" y="3926898"/>
            <a:ext cx="4807606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it-IT" sz="2400" i="1" dirty="0"/>
              <a:t>He </a:t>
            </a:r>
            <a:r>
              <a:rPr lang="it-IT" sz="2400" i="1" dirty="0" err="1"/>
              <a:t>was</a:t>
            </a:r>
            <a:r>
              <a:rPr lang="it-IT" sz="2400" i="1" dirty="0"/>
              <a:t> </a:t>
            </a:r>
            <a:r>
              <a:rPr lang="it-IT" sz="2400" i="1" dirty="0" err="1"/>
              <a:t>educated</a:t>
            </a:r>
            <a:r>
              <a:rPr lang="it-IT" sz="2400" i="1" dirty="0"/>
              <a:t> </a:t>
            </a:r>
            <a:r>
              <a:rPr lang="it-IT" sz="2400" i="1" dirty="0" err="1"/>
              <a:t>at</a:t>
            </a:r>
            <a:r>
              <a:rPr lang="it-IT" sz="2400" i="1" dirty="0"/>
              <a:t> </a:t>
            </a:r>
            <a:r>
              <a:rPr lang="it-IT" sz="2400" i="1" dirty="0" err="1"/>
              <a:t>jesuit</a:t>
            </a:r>
            <a:r>
              <a:rPr lang="it-IT" sz="2400" i="1" dirty="0"/>
              <a:t> </a:t>
            </a:r>
            <a:r>
              <a:rPr lang="it-IT" sz="2400" i="1" dirty="0" err="1" smtClean="0"/>
              <a:t>schools</a:t>
            </a:r>
            <a:r>
              <a:rPr lang="it-IT" sz="2400" i="1" dirty="0" smtClean="0"/>
              <a:t>,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it-IT" sz="2400" i="1" dirty="0" smtClean="0"/>
              <a:t> </a:t>
            </a:r>
            <a:r>
              <a:rPr lang="it-IT" sz="2400" i="1" dirty="0" err="1"/>
              <a:t>then</a:t>
            </a:r>
            <a:r>
              <a:rPr lang="it-IT" sz="2400" i="1" dirty="0"/>
              <a:t> </a:t>
            </a:r>
            <a:r>
              <a:rPr lang="it-IT" sz="2400" i="1" dirty="0" err="1"/>
              <a:t>university</a:t>
            </a:r>
            <a:r>
              <a:rPr lang="it-IT" sz="2400" i="1" dirty="0"/>
              <a:t> college , </a:t>
            </a:r>
            <a:r>
              <a:rPr lang="it-IT" sz="2400" i="1" dirty="0" err="1"/>
              <a:t>Dublin</a:t>
            </a:r>
            <a:r>
              <a:rPr lang="it-IT" sz="2400" i="1" dirty="0"/>
              <a:t>.</a:t>
            </a:r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3140968"/>
            <a:ext cx="2564904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411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59632" y="1250953"/>
            <a:ext cx="6386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3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Rebellion</a:t>
            </a:r>
            <a:r>
              <a:rPr lang="it-IT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Against</a:t>
            </a:r>
            <a:r>
              <a:rPr lang="it-IT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Church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115616" y="2311712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His </a:t>
            </a:r>
            <a:r>
              <a:rPr lang="it-IT" sz="2000" dirty="0" err="1"/>
              <a:t>hostility</a:t>
            </a:r>
            <a:r>
              <a:rPr lang="it-IT" sz="2000" dirty="0"/>
              <a:t> </a:t>
            </a:r>
            <a:r>
              <a:rPr lang="it-IT" sz="2000" dirty="0" err="1"/>
              <a:t>toward</a:t>
            </a:r>
            <a:r>
              <a:rPr lang="it-IT" sz="2000" dirty="0"/>
              <a:t> the Church </a:t>
            </a:r>
            <a:r>
              <a:rPr lang="it-IT" sz="2000" dirty="0" err="1"/>
              <a:t>was</a:t>
            </a:r>
            <a:r>
              <a:rPr lang="it-IT" sz="2000" dirty="0"/>
              <a:t> the </a:t>
            </a:r>
            <a:r>
              <a:rPr lang="it-IT" sz="2000" dirty="0" err="1"/>
              <a:t>revolt</a:t>
            </a:r>
            <a:r>
              <a:rPr lang="it-IT" sz="2000" dirty="0"/>
              <a:t> of the Artist-</a:t>
            </a:r>
            <a:r>
              <a:rPr lang="it-IT" sz="2000" dirty="0" err="1"/>
              <a:t>Heretic</a:t>
            </a:r>
            <a:r>
              <a:rPr lang="it-IT" sz="2000" dirty="0"/>
              <a:t> </a:t>
            </a:r>
            <a:r>
              <a:rPr lang="it-IT" sz="2000" dirty="0" err="1"/>
              <a:t>against</a:t>
            </a:r>
            <a:r>
              <a:rPr lang="it-IT" sz="2000" dirty="0"/>
              <a:t> the </a:t>
            </a:r>
            <a:r>
              <a:rPr lang="it-IT" sz="2000" dirty="0" err="1"/>
              <a:t>official</a:t>
            </a:r>
            <a:r>
              <a:rPr lang="it-IT" sz="2000" dirty="0"/>
              <a:t> </a:t>
            </a:r>
            <a:r>
              <a:rPr lang="it-IT" sz="2000" dirty="0" err="1"/>
              <a:t>doctrine</a:t>
            </a:r>
            <a:r>
              <a:rPr lang="it-IT" sz="2000" dirty="0"/>
              <a:t> or the </a:t>
            </a:r>
            <a:r>
              <a:rPr lang="it-IT" sz="2000" dirty="0" err="1"/>
              <a:t>struggle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an </a:t>
            </a:r>
            <a:r>
              <a:rPr lang="it-IT" sz="2000" dirty="0" err="1"/>
              <a:t>aesthete-heretic</a:t>
            </a:r>
            <a:r>
              <a:rPr lang="it-IT" sz="2000" dirty="0"/>
              <a:t> and a </a:t>
            </a:r>
            <a:r>
              <a:rPr lang="it-IT" sz="2000" dirty="0" err="1"/>
              <a:t>provincial</a:t>
            </a:r>
            <a:r>
              <a:rPr lang="it-IT" sz="2000" dirty="0"/>
              <a:t> </a:t>
            </a:r>
            <a:r>
              <a:rPr lang="it-IT" sz="2000" dirty="0" err="1"/>
              <a:t>church</a:t>
            </a:r>
            <a:r>
              <a:rPr lang="it-IT" sz="2000" dirty="0"/>
              <a:t>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had</a:t>
            </a:r>
            <a:r>
              <a:rPr lang="it-IT" sz="2000" dirty="0"/>
              <a:t> </a:t>
            </a:r>
            <a:r>
              <a:rPr lang="it-IT" sz="2000" dirty="0" err="1"/>
              <a:t>taken</a:t>
            </a:r>
            <a:r>
              <a:rPr lang="it-IT" sz="2000" dirty="0"/>
              <a:t> </a:t>
            </a:r>
            <a:r>
              <a:rPr lang="it-IT" sz="2000" dirty="0" err="1"/>
              <a:t>possession</a:t>
            </a:r>
            <a:r>
              <a:rPr lang="it-IT" sz="2000" dirty="0"/>
              <a:t> of Irish </a:t>
            </a:r>
            <a:r>
              <a:rPr lang="it-IT" sz="2000" dirty="0" err="1"/>
              <a:t>minds</a:t>
            </a:r>
            <a:r>
              <a:rPr lang="it-IT" sz="2000" dirty="0"/>
              <a:t>.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3158842" y="3656290"/>
            <a:ext cx="2754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Poor</a:t>
            </a:r>
            <a:r>
              <a:rPr lang="it-IT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Eyesight</a:t>
            </a:r>
            <a:endParaRPr lang="it-IT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15616" y="4271693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James Joyce </a:t>
            </a:r>
            <a:r>
              <a:rPr lang="it-IT" sz="2000" dirty="0" err="1" smtClean="0"/>
              <a:t>was</a:t>
            </a:r>
            <a:r>
              <a:rPr lang="it-IT" sz="2000" dirty="0" smtClean="0"/>
              <a:t> </a:t>
            </a:r>
            <a:r>
              <a:rPr lang="it-IT" sz="2000" dirty="0" err="1" smtClean="0"/>
              <a:t>almost</a:t>
            </a:r>
            <a:r>
              <a:rPr lang="it-IT" sz="2000" dirty="0" smtClean="0"/>
              <a:t> </a:t>
            </a:r>
            <a:r>
              <a:rPr lang="it-IT" sz="2000" dirty="0" err="1" smtClean="0"/>
              <a:t>blind</a:t>
            </a:r>
            <a:r>
              <a:rPr lang="it-IT" sz="2000" dirty="0" smtClean="0"/>
              <a:t>. </a:t>
            </a:r>
            <a:r>
              <a:rPr lang="it-IT" sz="2000" dirty="0" err="1" smtClean="0"/>
              <a:t>This</a:t>
            </a:r>
            <a:r>
              <a:rPr lang="it-IT" sz="2000" dirty="0" smtClean="0"/>
              <a:t> </a:t>
            </a:r>
            <a:r>
              <a:rPr lang="it-IT" sz="2000" dirty="0" err="1" smtClean="0"/>
              <a:t>physical</a:t>
            </a:r>
            <a:r>
              <a:rPr lang="it-IT" sz="2000" dirty="0" smtClean="0"/>
              <a:t> </a:t>
            </a:r>
            <a:r>
              <a:rPr lang="it-IT" sz="2000" dirty="0" err="1" smtClean="0"/>
              <a:t>problem</a:t>
            </a:r>
            <a:r>
              <a:rPr lang="it-IT" sz="2000" dirty="0" smtClean="0"/>
              <a:t> </a:t>
            </a:r>
            <a:r>
              <a:rPr lang="it-IT" sz="2000" dirty="0" err="1" smtClean="0"/>
              <a:t>was</a:t>
            </a:r>
            <a:r>
              <a:rPr lang="it-IT" sz="2000" dirty="0" smtClean="0"/>
              <a:t> </a:t>
            </a:r>
            <a:r>
              <a:rPr lang="it-IT" sz="2000" dirty="0" err="1" smtClean="0"/>
              <a:t>compensated</a:t>
            </a:r>
            <a:r>
              <a:rPr lang="it-IT" sz="2000" dirty="0" smtClean="0"/>
              <a:t> by </a:t>
            </a:r>
            <a:r>
              <a:rPr lang="it-IT" sz="2000" dirty="0" err="1" smtClean="0"/>
              <a:t>his</a:t>
            </a:r>
            <a:r>
              <a:rPr lang="it-IT" sz="2000" dirty="0" smtClean="0"/>
              <a:t> </a:t>
            </a:r>
            <a:r>
              <a:rPr lang="it-IT" sz="2000" dirty="0" err="1" smtClean="0"/>
              <a:t>sense</a:t>
            </a:r>
            <a:r>
              <a:rPr lang="it-IT" sz="2000" dirty="0" smtClean="0"/>
              <a:t> of </a:t>
            </a:r>
            <a:r>
              <a:rPr lang="it-IT" sz="2000" dirty="0" err="1" smtClean="0"/>
              <a:t>ear</a:t>
            </a:r>
            <a:r>
              <a:rPr lang="it-IT" sz="2000" dirty="0" smtClean="0"/>
              <a:t>, and the sound of </a:t>
            </a:r>
            <a:r>
              <a:rPr lang="it-IT" sz="2000" dirty="0" err="1" smtClean="0"/>
              <a:t>words</a:t>
            </a:r>
            <a:r>
              <a:rPr lang="it-IT" sz="2000" dirty="0" smtClean="0"/>
              <a:t> </a:t>
            </a:r>
            <a:r>
              <a:rPr lang="it-IT" sz="2000" dirty="0" err="1" smtClean="0"/>
              <a:t>was</a:t>
            </a:r>
            <a:r>
              <a:rPr lang="it-IT" sz="2000" dirty="0" smtClean="0"/>
              <a:t> </a:t>
            </a:r>
            <a:r>
              <a:rPr lang="it-IT" sz="2000" dirty="0" err="1" smtClean="0"/>
              <a:t>very</a:t>
            </a:r>
            <a:r>
              <a:rPr lang="it-IT" sz="2000" dirty="0" smtClean="0"/>
              <a:t> </a:t>
            </a:r>
            <a:r>
              <a:rPr lang="it-IT" sz="2000" dirty="0" err="1" smtClean="0"/>
              <a:t>important</a:t>
            </a:r>
            <a:r>
              <a:rPr lang="it-IT" sz="2000" dirty="0" smtClean="0"/>
              <a:t> to </a:t>
            </a:r>
            <a:r>
              <a:rPr lang="it-IT" sz="2000" dirty="0" err="1" smtClean="0"/>
              <a:t>him</a:t>
            </a:r>
            <a:r>
              <a:rPr lang="it-IT" sz="2000" dirty="0" smtClean="0"/>
              <a:t>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xmlns="" val="88221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6348" y="1153534"/>
            <a:ext cx="6259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it-I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Subjective</a:t>
            </a:r>
            <a:r>
              <a:rPr lang="it-IT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Percepition</a:t>
            </a:r>
            <a:r>
              <a:rPr lang="it-IT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Time</a:t>
            </a:r>
            <a:endParaRPr lang="it-IT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541458" y="1738309"/>
            <a:ext cx="57263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dirty="0" smtClean="0"/>
              <a:t>Joyce </a:t>
            </a:r>
            <a:r>
              <a:rPr lang="it-IT" sz="2000" dirty="0" err="1" smtClean="0"/>
              <a:t>was</a:t>
            </a:r>
            <a:r>
              <a:rPr lang="it-IT" sz="2000" dirty="0" smtClean="0"/>
              <a:t> a </a:t>
            </a:r>
            <a:r>
              <a:rPr lang="it-IT" sz="2000" dirty="0" err="1" smtClean="0"/>
              <a:t>Modernist</a:t>
            </a:r>
            <a:r>
              <a:rPr lang="it-IT" sz="2000" dirty="0" smtClean="0"/>
              <a:t> </a:t>
            </a:r>
            <a:r>
              <a:rPr lang="it-IT" sz="2000" dirty="0" err="1" smtClean="0"/>
              <a:t>writer</a:t>
            </a:r>
            <a:r>
              <a:rPr lang="it-IT" sz="2000" dirty="0" smtClean="0"/>
              <a:t>. His </a:t>
            </a:r>
            <a:r>
              <a:rPr lang="it-IT" sz="2000" dirty="0" err="1" smtClean="0"/>
              <a:t>themes</a:t>
            </a:r>
            <a:r>
              <a:rPr lang="it-IT" sz="2000" dirty="0" smtClean="0"/>
              <a:t> are re-</a:t>
            </a:r>
            <a:r>
              <a:rPr lang="it-IT" sz="2000" dirty="0" err="1" smtClean="0"/>
              <a:t>worked</a:t>
            </a:r>
            <a:r>
              <a:rPr lang="it-IT" sz="2000" dirty="0" smtClean="0"/>
              <a:t> in </a:t>
            </a:r>
            <a:r>
              <a:rPr lang="it-IT" sz="2000" dirty="0" err="1" smtClean="0"/>
              <a:t>such</a:t>
            </a:r>
            <a:r>
              <a:rPr lang="it-IT" sz="2000" dirty="0" smtClean="0"/>
              <a:t> a way </a:t>
            </a:r>
            <a:r>
              <a:rPr lang="it-IT" sz="2000" dirty="0" err="1" smtClean="0"/>
              <a:t>as</a:t>
            </a:r>
            <a:r>
              <a:rPr lang="it-IT" sz="2000" dirty="0" smtClean="0"/>
              <a:t> to </a:t>
            </a:r>
            <a:r>
              <a:rPr lang="it-IT" sz="2000" dirty="0" err="1" smtClean="0"/>
              <a:t>become</a:t>
            </a:r>
            <a:r>
              <a:rPr lang="it-IT" sz="2000" dirty="0" smtClean="0"/>
              <a:t> </a:t>
            </a:r>
            <a:r>
              <a:rPr lang="it-IT" sz="2000" dirty="0" err="1" smtClean="0"/>
              <a:t>gradually</a:t>
            </a:r>
            <a:r>
              <a:rPr lang="it-IT" sz="2000" dirty="0" smtClean="0"/>
              <a:t>  </a:t>
            </a:r>
            <a:r>
              <a:rPr lang="it-IT" sz="2000" dirty="0" err="1" smtClean="0"/>
              <a:t>less</a:t>
            </a:r>
            <a:r>
              <a:rPr lang="it-IT" sz="2000" dirty="0" smtClean="0"/>
              <a:t> </a:t>
            </a:r>
            <a:r>
              <a:rPr lang="it-IT" sz="2000" dirty="0" err="1" smtClean="0"/>
              <a:t>rilevant</a:t>
            </a:r>
            <a:r>
              <a:rPr lang="it-IT" sz="2000" dirty="0" smtClean="0"/>
              <a:t> </a:t>
            </a:r>
            <a:r>
              <a:rPr lang="it-IT" sz="2000" dirty="0" err="1" smtClean="0"/>
              <a:t>than</a:t>
            </a:r>
            <a:r>
              <a:rPr lang="it-IT" sz="2000" dirty="0" smtClean="0"/>
              <a:t> the narrative </a:t>
            </a:r>
            <a:r>
              <a:rPr lang="it-IT" sz="2000" dirty="0" err="1" smtClean="0"/>
              <a:t>itself</a:t>
            </a:r>
            <a:r>
              <a:rPr lang="it-IT" sz="2000" dirty="0" smtClean="0"/>
              <a:t>. </a:t>
            </a:r>
            <a:r>
              <a:rPr lang="it-IT" sz="2000" dirty="0" err="1" smtClean="0"/>
              <a:t>Geographical</a:t>
            </a:r>
            <a:r>
              <a:rPr lang="it-IT" sz="2000" dirty="0" smtClean="0"/>
              <a:t>, </a:t>
            </a:r>
            <a:r>
              <a:rPr lang="it-IT" sz="2000" dirty="0" err="1" smtClean="0"/>
              <a:t>almost</a:t>
            </a:r>
            <a:r>
              <a:rPr lang="it-IT" sz="2000" dirty="0" smtClean="0"/>
              <a:t> </a:t>
            </a:r>
            <a:r>
              <a:rPr lang="it-IT" sz="2000" dirty="0" err="1" smtClean="0"/>
              <a:t>sociological</a:t>
            </a:r>
            <a:r>
              <a:rPr lang="it-IT" sz="2000" dirty="0" smtClean="0"/>
              <a:t>, </a:t>
            </a:r>
            <a:r>
              <a:rPr lang="it-IT" sz="2000" dirty="0" err="1" smtClean="0"/>
              <a:t>details</a:t>
            </a:r>
            <a:r>
              <a:rPr lang="it-IT" sz="2000" dirty="0" smtClean="0"/>
              <a:t> are </a:t>
            </a:r>
            <a:r>
              <a:rPr lang="it-IT" sz="2000" dirty="0" err="1" smtClean="0"/>
              <a:t>interspersed</a:t>
            </a:r>
            <a:r>
              <a:rPr lang="it-IT" sz="2000" dirty="0" smtClean="0"/>
              <a:t> in </a:t>
            </a:r>
            <a:r>
              <a:rPr lang="it-IT" sz="2000" dirty="0" err="1" smtClean="0"/>
              <a:t>Dubliners</a:t>
            </a:r>
            <a:r>
              <a:rPr lang="it-IT" sz="2000" dirty="0" smtClean="0"/>
              <a:t> and in Ulysses and </a:t>
            </a:r>
            <a:r>
              <a:rPr lang="it-IT" sz="2000" dirty="0" err="1" smtClean="0"/>
              <a:t>yet</a:t>
            </a:r>
            <a:r>
              <a:rPr lang="it-IT" sz="2000" dirty="0" smtClean="0"/>
              <a:t> Joyce </a:t>
            </a:r>
            <a:r>
              <a:rPr lang="it-IT" sz="2000" dirty="0" err="1" smtClean="0"/>
              <a:t>trascends</a:t>
            </a:r>
            <a:r>
              <a:rPr lang="it-IT" sz="2000" dirty="0" smtClean="0"/>
              <a:t> </a:t>
            </a:r>
            <a:r>
              <a:rPr lang="it-IT" sz="2000" dirty="0" err="1" smtClean="0"/>
              <a:t>photographic</a:t>
            </a:r>
            <a:r>
              <a:rPr lang="it-IT" sz="2000" dirty="0" smtClean="0"/>
              <a:t> </a:t>
            </a:r>
            <a:r>
              <a:rPr lang="it-IT" sz="2000" dirty="0" err="1" smtClean="0"/>
              <a:t>realism</a:t>
            </a:r>
            <a:r>
              <a:rPr lang="it-IT" sz="2000" dirty="0" smtClean="0"/>
              <a:t>. </a:t>
            </a:r>
            <a:r>
              <a:rPr lang="it-IT" sz="2000" dirty="0" err="1" smtClean="0"/>
              <a:t>Joyce’s</a:t>
            </a:r>
            <a:r>
              <a:rPr lang="it-IT" sz="2000" dirty="0" smtClean="0"/>
              <a:t> </a:t>
            </a:r>
            <a:r>
              <a:rPr lang="it-IT" sz="2000" dirty="0"/>
              <a:t>s</a:t>
            </a:r>
            <a:r>
              <a:rPr lang="it-IT" sz="2000" dirty="0" smtClean="0"/>
              <a:t>tories and </a:t>
            </a:r>
            <a:r>
              <a:rPr lang="it-IT" sz="2000" dirty="0" err="1" smtClean="0"/>
              <a:t>novels</a:t>
            </a:r>
            <a:r>
              <a:rPr lang="it-IT" sz="2000" dirty="0" smtClean="0"/>
              <a:t> open in </a:t>
            </a:r>
            <a:r>
              <a:rPr lang="it-IT" sz="2000" dirty="0" err="1" smtClean="0"/>
              <a:t>medias</a:t>
            </a:r>
            <a:r>
              <a:rPr lang="it-IT" sz="2000" dirty="0" smtClean="0"/>
              <a:t> res with the </a:t>
            </a:r>
            <a:r>
              <a:rPr lang="it-IT" sz="2000" dirty="0" err="1" smtClean="0"/>
              <a:t>analysis</a:t>
            </a:r>
            <a:r>
              <a:rPr lang="it-IT" sz="2000" dirty="0"/>
              <a:t> </a:t>
            </a:r>
            <a:r>
              <a:rPr lang="it-IT" sz="2000" dirty="0" smtClean="0"/>
              <a:t>of a </a:t>
            </a:r>
            <a:r>
              <a:rPr lang="it-IT" sz="2000" dirty="0" err="1" smtClean="0"/>
              <a:t>particular</a:t>
            </a:r>
            <a:r>
              <a:rPr lang="it-IT" sz="2000" dirty="0" smtClean="0"/>
              <a:t> moment and </a:t>
            </a:r>
            <a:r>
              <a:rPr lang="it-IT" sz="2000" dirty="0" err="1" smtClean="0"/>
              <a:t>that</a:t>
            </a:r>
            <a:r>
              <a:rPr lang="it-IT" sz="2000" dirty="0" smtClean="0"/>
              <a:t> the </a:t>
            </a:r>
            <a:r>
              <a:rPr lang="it-IT" sz="2000" dirty="0" err="1" smtClean="0"/>
              <a:t>potrait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character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based</a:t>
            </a:r>
            <a:r>
              <a:rPr lang="it-IT" sz="2000" dirty="0" smtClean="0"/>
              <a:t> on </a:t>
            </a:r>
            <a:r>
              <a:rPr lang="it-IT" sz="2000" dirty="0" err="1" smtClean="0"/>
              <a:t>introspection</a:t>
            </a:r>
            <a:r>
              <a:rPr lang="it-IT" sz="2000" dirty="0" smtClean="0"/>
              <a:t> </a:t>
            </a:r>
            <a:r>
              <a:rPr lang="it-IT" sz="2000" dirty="0" err="1" smtClean="0"/>
              <a:t>rather</a:t>
            </a:r>
            <a:r>
              <a:rPr lang="it-IT" sz="2000" dirty="0" smtClean="0"/>
              <a:t> </a:t>
            </a:r>
            <a:r>
              <a:rPr lang="it-IT" sz="2000" dirty="0" err="1" smtClean="0"/>
              <a:t>than</a:t>
            </a:r>
            <a:r>
              <a:rPr lang="it-IT" sz="2000" dirty="0" smtClean="0"/>
              <a:t> on </a:t>
            </a:r>
            <a:r>
              <a:rPr lang="it-IT" sz="2000" dirty="0" err="1" smtClean="0"/>
              <a:t>description</a:t>
            </a:r>
            <a:r>
              <a:rPr lang="it-IT" sz="2000" dirty="0"/>
              <a:t>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73" r="11352"/>
          <a:stretch/>
        </p:blipFill>
        <p:spPr>
          <a:xfrm>
            <a:off x="683568" y="1768224"/>
            <a:ext cx="1870924" cy="38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1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3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1700808"/>
            <a:ext cx="763284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Impersonality</a:t>
            </a:r>
            <a:r>
              <a:rPr lang="it-IT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Artist</a:t>
            </a:r>
          </a:p>
          <a:p>
            <a:pPr algn="just"/>
            <a:endParaRPr lang="it-IT" sz="2000" dirty="0" smtClean="0"/>
          </a:p>
          <a:p>
            <a:pPr algn="just">
              <a:lnSpc>
                <a:spcPct val="150000"/>
              </a:lnSpc>
            </a:pP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Artist’s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task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rander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life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objectively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 to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riders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image of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His style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developed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relaism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disciplined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prose of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Dubliners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trough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use of the free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speech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epiphany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interior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monologue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narration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device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realistic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framework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formless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thoughts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up to the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exetreme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interior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monologue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it-IT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090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99592" y="851922"/>
            <a:ext cx="6386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Dubliners</a:t>
            </a:r>
            <a:endParaRPr lang="it-IT" sz="3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99592" y="1675308"/>
            <a:ext cx="4824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dirty="0" err="1" smtClean="0"/>
              <a:t>Dubliners</a:t>
            </a:r>
            <a:r>
              <a:rPr lang="it-IT" sz="2000" dirty="0" smtClean="0"/>
              <a:t> </a:t>
            </a:r>
            <a:r>
              <a:rPr lang="it-IT" sz="2000" dirty="0" err="1" smtClean="0"/>
              <a:t>consists</a:t>
            </a:r>
            <a:r>
              <a:rPr lang="it-IT" sz="2000" dirty="0" smtClean="0"/>
              <a:t> of </a:t>
            </a:r>
            <a:r>
              <a:rPr lang="it-IT" sz="2000" dirty="0" err="1" smtClean="0"/>
              <a:t>fifteen</a:t>
            </a:r>
            <a:r>
              <a:rPr lang="it-IT" sz="2000" dirty="0" smtClean="0"/>
              <a:t> short stories;</a:t>
            </a:r>
          </a:p>
          <a:p>
            <a:pPr algn="just">
              <a:lnSpc>
                <a:spcPct val="150000"/>
              </a:lnSpc>
            </a:pPr>
            <a:r>
              <a:rPr lang="it-IT" sz="2000" dirty="0" err="1" smtClean="0"/>
              <a:t>They</a:t>
            </a:r>
            <a:r>
              <a:rPr lang="it-IT" sz="2000" dirty="0" smtClean="0"/>
              <a:t> </a:t>
            </a:r>
            <a:r>
              <a:rPr lang="it-IT" sz="2000" dirty="0" err="1" smtClean="0"/>
              <a:t>all</a:t>
            </a:r>
            <a:r>
              <a:rPr lang="it-IT" sz="2000" dirty="0" smtClean="0"/>
              <a:t> </a:t>
            </a:r>
            <a:r>
              <a:rPr lang="it-IT" sz="2000" dirty="0" err="1" smtClean="0"/>
              <a:t>lack</a:t>
            </a:r>
            <a:r>
              <a:rPr lang="it-IT" sz="2000" dirty="0" smtClean="0"/>
              <a:t> </a:t>
            </a:r>
            <a:r>
              <a:rPr lang="it-IT" sz="2000" dirty="0" err="1" smtClean="0"/>
              <a:t>obvious</a:t>
            </a:r>
            <a:r>
              <a:rPr lang="it-IT" sz="2000" dirty="0" smtClean="0"/>
              <a:t> </a:t>
            </a:r>
            <a:r>
              <a:rPr lang="it-IT" sz="2000" dirty="0" err="1" smtClean="0"/>
              <a:t>action</a:t>
            </a:r>
            <a:r>
              <a:rPr lang="it-IT" sz="2000" dirty="0" smtClean="0"/>
              <a:t> </a:t>
            </a:r>
            <a:r>
              <a:rPr lang="it-IT" sz="2000" dirty="0" err="1" smtClean="0"/>
              <a:t>but</a:t>
            </a:r>
            <a:r>
              <a:rPr lang="it-IT" sz="2000" dirty="0" smtClean="0"/>
              <a:t> </a:t>
            </a:r>
            <a:r>
              <a:rPr lang="it-IT" sz="2000" dirty="0" err="1" smtClean="0"/>
              <a:t>they</a:t>
            </a:r>
            <a:r>
              <a:rPr lang="it-IT" sz="2000" dirty="0" smtClean="0"/>
              <a:t> </a:t>
            </a:r>
            <a:r>
              <a:rPr lang="it-IT" sz="2000" dirty="0" err="1" smtClean="0"/>
              <a:t>disclose</a:t>
            </a:r>
            <a:r>
              <a:rPr lang="it-IT" sz="2000" dirty="0" smtClean="0"/>
              <a:t> human </a:t>
            </a:r>
            <a:r>
              <a:rPr lang="it-IT" sz="2000" dirty="0" err="1" smtClean="0"/>
              <a:t>situations</a:t>
            </a:r>
            <a:r>
              <a:rPr lang="it-IT" sz="2000" dirty="0" smtClean="0"/>
              <a:t>, </a:t>
            </a:r>
            <a:r>
              <a:rPr lang="it-IT" sz="2000" dirty="0" err="1" smtClean="0"/>
              <a:t>moments</a:t>
            </a:r>
            <a:r>
              <a:rPr lang="it-IT" sz="2000" dirty="0" smtClean="0"/>
              <a:t> of </a:t>
            </a:r>
            <a:r>
              <a:rPr lang="it-IT" sz="2000" dirty="0" err="1" smtClean="0"/>
              <a:t>insensity</a:t>
            </a:r>
            <a:r>
              <a:rPr lang="it-IT" sz="2000" dirty="0" smtClean="0"/>
              <a:t> an </a:t>
            </a:r>
            <a:r>
              <a:rPr lang="it-IT" sz="2000" dirty="0" err="1" smtClean="0"/>
              <a:t>lead</a:t>
            </a:r>
            <a:r>
              <a:rPr lang="it-IT" sz="2000" dirty="0" smtClean="0"/>
              <a:t> to a moral, social, or spiritual </a:t>
            </a:r>
            <a:r>
              <a:rPr lang="it-IT" sz="2000" dirty="0" err="1" smtClean="0"/>
              <a:t>revelation</a:t>
            </a:r>
            <a:r>
              <a:rPr lang="it-IT" sz="2000" dirty="0" smtClean="0"/>
              <a:t>. The opening stories deal with </a:t>
            </a:r>
            <a:r>
              <a:rPr lang="it-IT" sz="2000" dirty="0" err="1" smtClean="0"/>
              <a:t>childhood</a:t>
            </a:r>
            <a:r>
              <a:rPr lang="it-IT" sz="2000" dirty="0" smtClean="0"/>
              <a:t> and </a:t>
            </a:r>
            <a:r>
              <a:rPr lang="it-IT" sz="2000" dirty="0" err="1" smtClean="0"/>
              <a:t>youth</a:t>
            </a:r>
            <a:r>
              <a:rPr lang="it-IT" sz="2000" dirty="0" smtClean="0"/>
              <a:t> in </a:t>
            </a:r>
            <a:r>
              <a:rPr lang="it-IT" sz="2000" dirty="0" err="1" smtClean="0"/>
              <a:t>Dublin</a:t>
            </a:r>
            <a:r>
              <a:rPr lang="it-IT" sz="2000" dirty="0" smtClean="0"/>
              <a:t>, the </a:t>
            </a:r>
            <a:r>
              <a:rPr lang="it-IT" sz="2000" dirty="0" err="1" smtClean="0"/>
              <a:t>others</a:t>
            </a:r>
            <a:r>
              <a:rPr lang="it-IT" sz="2000" dirty="0" smtClean="0"/>
              <a:t>, </a:t>
            </a:r>
            <a:r>
              <a:rPr lang="it-IT" sz="2000" dirty="0" err="1" smtClean="0"/>
              <a:t>advancing</a:t>
            </a:r>
            <a:r>
              <a:rPr lang="it-IT" sz="2000" dirty="0" smtClean="0"/>
              <a:t> in time and </a:t>
            </a:r>
            <a:r>
              <a:rPr lang="it-IT" sz="2000" dirty="0" err="1" smtClean="0"/>
              <a:t>expanding</a:t>
            </a:r>
            <a:r>
              <a:rPr lang="it-IT" sz="2000" dirty="0" smtClean="0"/>
              <a:t> in scope </a:t>
            </a:r>
            <a:r>
              <a:rPr lang="it-IT" sz="2000" dirty="0" err="1" smtClean="0"/>
              <a:t>concern</a:t>
            </a:r>
            <a:r>
              <a:rPr lang="it-IT" sz="2000" dirty="0" smtClean="0"/>
              <a:t> the middle </a:t>
            </a:r>
            <a:r>
              <a:rPr lang="it-IT" sz="2000" dirty="0" err="1" smtClean="0"/>
              <a:t>years</a:t>
            </a:r>
            <a:r>
              <a:rPr lang="it-IT" sz="2000" dirty="0"/>
              <a:t> </a:t>
            </a:r>
            <a:r>
              <a:rPr lang="it-IT" sz="2000" dirty="0" smtClean="0"/>
              <a:t>of </a:t>
            </a:r>
            <a:r>
              <a:rPr lang="it-IT" sz="2000" dirty="0" err="1" smtClean="0"/>
              <a:t>characters</a:t>
            </a:r>
            <a:r>
              <a:rPr lang="it-IT" sz="2000" dirty="0" smtClean="0"/>
              <a:t> and </a:t>
            </a:r>
            <a:r>
              <a:rPr lang="it-IT" sz="2000" dirty="0" err="1" smtClean="0"/>
              <a:t>their</a:t>
            </a:r>
            <a:r>
              <a:rPr lang="it-IT" sz="2000" dirty="0" smtClean="0"/>
              <a:t> social, </a:t>
            </a:r>
            <a:r>
              <a:rPr lang="it-IT" sz="2000" dirty="0" err="1" smtClean="0"/>
              <a:t>political</a:t>
            </a:r>
            <a:r>
              <a:rPr lang="it-IT" sz="2000" dirty="0" smtClean="0"/>
              <a:t>, or </a:t>
            </a:r>
            <a:r>
              <a:rPr lang="it-IT" sz="2000" dirty="0" err="1" smtClean="0"/>
              <a:t>religious</a:t>
            </a:r>
            <a:r>
              <a:rPr lang="it-IT" sz="2000" dirty="0" smtClean="0"/>
              <a:t> </a:t>
            </a:r>
            <a:r>
              <a:rPr lang="it-IT" sz="2000" dirty="0" err="1" smtClean="0"/>
              <a:t>affairs</a:t>
            </a:r>
            <a:r>
              <a:rPr lang="it-IT" sz="2000" dirty="0" smtClean="0"/>
              <a:t>. 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99591" y="1345155"/>
            <a:ext cx="6386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2800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Collection</a:t>
            </a:r>
            <a:endParaRPr lang="it-IT" sz="2800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6791" y="1706957"/>
            <a:ext cx="2706764" cy="406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608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8361" y="836712"/>
            <a:ext cx="6386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Dubliners</a:t>
            </a:r>
            <a:endParaRPr lang="it-IT" sz="3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32765" y="1916832"/>
            <a:ext cx="74883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dirty="0" err="1" smtClean="0"/>
              <a:t>There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/>
              <a:t> </a:t>
            </a:r>
            <a:r>
              <a:rPr lang="it-IT" sz="2000" dirty="0" smtClean="0"/>
              <a:t>an </a:t>
            </a:r>
            <a:r>
              <a:rPr lang="it-IT" sz="2000" dirty="0" err="1" smtClean="0"/>
              <a:t>abundance</a:t>
            </a:r>
            <a:r>
              <a:rPr lang="it-IT" sz="2000" dirty="0" smtClean="0"/>
              <a:t> of </a:t>
            </a:r>
            <a:r>
              <a:rPr lang="it-IT" sz="2000" dirty="0" err="1" smtClean="0"/>
              <a:t>external</a:t>
            </a:r>
            <a:r>
              <a:rPr lang="it-IT" sz="2000" dirty="0" smtClean="0"/>
              <a:t> </a:t>
            </a:r>
            <a:r>
              <a:rPr lang="it-IT" sz="2000" dirty="0" err="1" smtClean="0"/>
              <a:t>details</a:t>
            </a:r>
            <a:r>
              <a:rPr lang="it-IT" sz="2000" dirty="0" smtClean="0"/>
              <a:t>, the use of </a:t>
            </a:r>
            <a:r>
              <a:rPr lang="it-IT" sz="2000" dirty="0" err="1" smtClean="0"/>
              <a:t>realism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mixed</a:t>
            </a:r>
            <a:r>
              <a:rPr lang="it-IT" sz="2000" dirty="0" smtClean="0"/>
              <a:t> with </a:t>
            </a:r>
            <a:r>
              <a:rPr lang="it-IT" sz="2000" dirty="0" err="1" smtClean="0"/>
              <a:t>symbolism</a:t>
            </a:r>
            <a:r>
              <a:rPr lang="it-IT" sz="2000" dirty="0" smtClean="0"/>
              <a:t>, the </a:t>
            </a:r>
            <a:r>
              <a:rPr lang="it-IT" sz="2000" dirty="0" err="1"/>
              <a:t>e</a:t>
            </a:r>
            <a:r>
              <a:rPr lang="it-IT" sz="2000" dirty="0" err="1" smtClean="0"/>
              <a:t>piphany</a:t>
            </a:r>
            <a:r>
              <a:rPr lang="it-IT" sz="2000" dirty="0" smtClean="0"/>
              <a:t>, </a:t>
            </a:r>
            <a:r>
              <a:rPr lang="it-IT" sz="2000" dirty="0" err="1" smtClean="0"/>
              <a:t>that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, the </a:t>
            </a:r>
            <a:r>
              <a:rPr lang="it-IT" sz="2000" dirty="0" err="1" smtClean="0"/>
              <a:t>sudden</a:t>
            </a:r>
            <a:r>
              <a:rPr lang="it-IT" sz="2000" dirty="0" smtClean="0"/>
              <a:t> spiritual </a:t>
            </a:r>
            <a:r>
              <a:rPr lang="it-IT" sz="2000" dirty="0" err="1" smtClean="0"/>
              <a:t>manifestation</a:t>
            </a:r>
            <a:r>
              <a:rPr lang="it-IT" sz="2000" dirty="0" smtClean="0"/>
              <a:t>, </a:t>
            </a:r>
            <a:r>
              <a:rPr lang="it-IT" sz="2000" dirty="0" err="1" smtClean="0"/>
              <a:t>caused</a:t>
            </a:r>
            <a:r>
              <a:rPr lang="it-IT" sz="2000" dirty="0" smtClean="0"/>
              <a:t> by a </a:t>
            </a:r>
            <a:r>
              <a:rPr lang="it-IT" sz="2000" dirty="0" err="1" smtClean="0"/>
              <a:t>trivial</a:t>
            </a:r>
            <a:r>
              <a:rPr lang="it-IT" sz="2000" dirty="0" smtClean="0"/>
              <a:t> </a:t>
            </a:r>
            <a:r>
              <a:rPr lang="it-IT" sz="2000" dirty="0" err="1" smtClean="0"/>
              <a:t>gesture</a:t>
            </a:r>
            <a:r>
              <a:rPr lang="it-IT" sz="2000" dirty="0" smtClean="0"/>
              <a:t> or </a:t>
            </a:r>
            <a:r>
              <a:rPr lang="it-IT" sz="2000" dirty="0" err="1" smtClean="0"/>
              <a:t>banal</a:t>
            </a:r>
            <a:r>
              <a:rPr lang="it-IT" sz="2000" dirty="0" smtClean="0"/>
              <a:t> situation. 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50941" y="1458247"/>
            <a:ext cx="6386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Use of </a:t>
            </a:r>
            <a:r>
              <a:rPr lang="it-IT" sz="2800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Epiphany</a:t>
            </a:r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800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3" y="3822605"/>
            <a:ext cx="74883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dirty="0" smtClean="0"/>
              <a:t>The </a:t>
            </a:r>
            <a:r>
              <a:rPr lang="it-IT" sz="2000" dirty="0" err="1" smtClean="0"/>
              <a:t>paralysis</a:t>
            </a:r>
            <a:r>
              <a:rPr lang="it-IT" sz="2000" dirty="0" smtClean="0"/>
              <a:t> of </a:t>
            </a:r>
            <a:r>
              <a:rPr lang="it-IT" sz="2000" dirty="0" err="1" smtClean="0"/>
              <a:t>Dublin</a:t>
            </a:r>
            <a:r>
              <a:rPr lang="it-IT" sz="2000" dirty="0" smtClean="0"/>
              <a:t> </a:t>
            </a:r>
            <a:r>
              <a:rPr lang="it-IT" sz="2000" dirty="0" err="1" smtClean="0"/>
              <a:t>which</a:t>
            </a:r>
            <a:r>
              <a:rPr lang="it-IT" sz="2000" dirty="0" smtClean="0"/>
              <a:t> Joyce </a:t>
            </a:r>
            <a:r>
              <a:rPr lang="it-IT" sz="2000" dirty="0" err="1" smtClean="0"/>
              <a:t>wanted</a:t>
            </a:r>
            <a:r>
              <a:rPr lang="it-IT" sz="2000" dirty="0" smtClean="0"/>
              <a:t> to </a:t>
            </a:r>
            <a:r>
              <a:rPr lang="it-IT" sz="2000" dirty="0" err="1" smtClean="0"/>
              <a:t>potray</a:t>
            </a:r>
            <a:r>
              <a:rPr lang="it-IT" sz="2000" dirty="0" smtClean="0"/>
              <a:t> </a:t>
            </a:r>
            <a:r>
              <a:rPr lang="it-IT" sz="2000" dirty="0" err="1" smtClean="0"/>
              <a:t>his</a:t>
            </a:r>
            <a:r>
              <a:rPr lang="it-IT" sz="2000" dirty="0" smtClean="0"/>
              <a:t> </a:t>
            </a:r>
            <a:r>
              <a:rPr lang="it-IT" sz="2000" dirty="0" err="1" smtClean="0"/>
              <a:t>both</a:t>
            </a:r>
            <a:r>
              <a:rPr lang="it-IT" sz="2000" dirty="0" smtClean="0"/>
              <a:t> </a:t>
            </a:r>
            <a:r>
              <a:rPr lang="it-IT" sz="2000" dirty="0" err="1" smtClean="0"/>
              <a:t>physical</a:t>
            </a:r>
            <a:r>
              <a:rPr lang="it-IT" sz="2000" dirty="0" smtClean="0"/>
              <a:t>, </a:t>
            </a:r>
            <a:r>
              <a:rPr lang="it-IT" sz="2000" dirty="0" err="1" smtClean="0"/>
              <a:t>resulting</a:t>
            </a:r>
            <a:r>
              <a:rPr lang="it-IT" sz="2000" dirty="0" smtClean="0"/>
              <a:t> from </a:t>
            </a:r>
            <a:r>
              <a:rPr lang="it-IT" sz="2000" dirty="0" err="1" smtClean="0"/>
              <a:t>external</a:t>
            </a:r>
            <a:r>
              <a:rPr lang="it-IT" sz="2000" dirty="0" smtClean="0"/>
              <a:t> </a:t>
            </a:r>
            <a:r>
              <a:rPr lang="it-IT" sz="2000" dirty="0" err="1" smtClean="0"/>
              <a:t>forces</a:t>
            </a:r>
            <a:r>
              <a:rPr lang="it-IT" sz="2000" dirty="0" smtClean="0"/>
              <a:t>, an moral, </a:t>
            </a:r>
            <a:r>
              <a:rPr lang="it-IT" sz="2000" dirty="0" err="1" smtClean="0"/>
              <a:t>politics</a:t>
            </a:r>
            <a:r>
              <a:rPr lang="it-IT" sz="2000" dirty="0"/>
              <a:t> </a:t>
            </a:r>
            <a:r>
              <a:rPr lang="it-IT" sz="2000" dirty="0" smtClean="0"/>
              <a:t>and culture. </a:t>
            </a:r>
            <a:r>
              <a:rPr lang="it-IT" sz="2000" dirty="0" err="1" smtClean="0"/>
              <a:t>All</a:t>
            </a:r>
            <a:r>
              <a:rPr lang="it-IT" sz="2000" dirty="0" smtClean="0"/>
              <a:t> </a:t>
            </a:r>
            <a:r>
              <a:rPr lang="it-IT" sz="2000" dirty="0" err="1" smtClean="0"/>
              <a:t>Dubliners</a:t>
            </a:r>
            <a:r>
              <a:rPr lang="it-IT" sz="2000" dirty="0" smtClean="0"/>
              <a:t> are </a:t>
            </a:r>
            <a:r>
              <a:rPr lang="it-IT" sz="2000" dirty="0" err="1" smtClean="0"/>
              <a:t>spiritually</a:t>
            </a:r>
            <a:r>
              <a:rPr lang="it-IT" sz="2000" dirty="0" smtClean="0"/>
              <a:t> </a:t>
            </a:r>
            <a:r>
              <a:rPr lang="it-IT" sz="2000" dirty="0" err="1" smtClean="0"/>
              <a:t>weak</a:t>
            </a:r>
            <a:r>
              <a:rPr lang="it-IT" sz="2000" dirty="0" smtClean="0"/>
              <a:t> and </a:t>
            </a:r>
            <a:r>
              <a:rPr lang="it-IT" sz="2000" dirty="0" err="1" smtClean="0"/>
              <a:t>scared</a:t>
            </a:r>
            <a:r>
              <a:rPr lang="it-IT" sz="2000" dirty="0" smtClean="0"/>
              <a:t> </a:t>
            </a:r>
            <a:r>
              <a:rPr lang="it-IT" sz="2000" dirty="0" err="1" smtClean="0"/>
              <a:t>people</a:t>
            </a:r>
            <a:r>
              <a:rPr lang="it-IT" sz="2000" dirty="0" smtClean="0"/>
              <a:t>. The opposite of </a:t>
            </a:r>
            <a:r>
              <a:rPr lang="it-IT" sz="2000" dirty="0" err="1" smtClean="0"/>
              <a:t>paralysis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escape</a:t>
            </a:r>
            <a:r>
              <a:rPr lang="it-IT" sz="2000" dirty="0" smtClean="0"/>
              <a:t> and </a:t>
            </a:r>
            <a:r>
              <a:rPr lang="it-IT" sz="2000" dirty="0" err="1" smtClean="0"/>
              <a:t>its</a:t>
            </a:r>
            <a:r>
              <a:rPr lang="it-IT" sz="2000" dirty="0" smtClean="0"/>
              <a:t> </a:t>
            </a:r>
            <a:r>
              <a:rPr lang="it-IT" sz="2000" dirty="0" err="1" smtClean="0"/>
              <a:t>consequent</a:t>
            </a:r>
            <a:r>
              <a:rPr lang="it-IT" sz="2000" dirty="0" smtClean="0"/>
              <a:t> </a:t>
            </a:r>
            <a:r>
              <a:rPr lang="it-IT" sz="2000" dirty="0" err="1" smtClean="0"/>
              <a:t>failure</a:t>
            </a:r>
            <a:r>
              <a:rPr lang="it-IT" sz="2000" dirty="0" smtClean="0"/>
              <a:t>.   </a:t>
            </a:r>
            <a:endParaRPr lang="it-IT" sz="2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27583" y="3310574"/>
            <a:ext cx="6386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Pervasive </a:t>
            </a:r>
            <a:r>
              <a:rPr lang="it-IT" sz="2800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</a:t>
            </a:r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sz="2800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Paralysis</a:t>
            </a:r>
            <a:endParaRPr lang="it-IT" sz="2800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0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8361" y="985402"/>
            <a:ext cx="6386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Dubliners</a:t>
            </a:r>
            <a:endParaRPr lang="it-IT" sz="3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068361" y="2081636"/>
            <a:ext cx="703203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dirty="0" smtClean="0"/>
              <a:t>The </a:t>
            </a:r>
            <a:r>
              <a:rPr lang="it-IT" sz="2000" dirty="0" err="1" smtClean="0"/>
              <a:t>omniscient</a:t>
            </a:r>
            <a:r>
              <a:rPr lang="it-IT" sz="2000" dirty="0" smtClean="0"/>
              <a:t> narrator and the single </a:t>
            </a:r>
            <a:r>
              <a:rPr lang="it-IT" sz="2000" dirty="0" err="1" smtClean="0"/>
              <a:t>point</a:t>
            </a:r>
            <a:r>
              <a:rPr lang="it-IT" sz="2000" dirty="0" smtClean="0"/>
              <a:t> of </a:t>
            </a:r>
            <a:r>
              <a:rPr lang="it-IT" sz="2000" dirty="0" err="1" smtClean="0"/>
              <a:t>view</a:t>
            </a:r>
            <a:r>
              <a:rPr lang="it-IT" sz="2000" dirty="0" smtClean="0"/>
              <a:t> are </a:t>
            </a:r>
            <a:r>
              <a:rPr lang="it-IT" sz="2000" dirty="0" err="1" smtClean="0"/>
              <a:t>rejected</a:t>
            </a:r>
            <a:r>
              <a:rPr lang="it-IT" sz="2000" dirty="0" smtClean="0"/>
              <a:t>; </a:t>
            </a:r>
            <a:r>
              <a:rPr lang="it-IT" sz="2000" dirty="0" err="1" smtClean="0"/>
              <a:t>each</a:t>
            </a:r>
            <a:r>
              <a:rPr lang="it-IT" sz="2000" dirty="0" smtClean="0"/>
              <a:t> story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told</a:t>
            </a:r>
            <a:r>
              <a:rPr lang="it-IT" sz="2000" dirty="0" smtClean="0"/>
              <a:t> from the </a:t>
            </a:r>
            <a:r>
              <a:rPr lang="it-IT" sz="2000" dirty="0" err="1" smtClean="0"/>
              <a:t>perspective</a:t>
            </a:r>
            <a:r>
              <a:rPr lang="it-IT" sz="2000" dirty="0" smtClean="0"/>
              <a:t> of </a:t>
            </a:r>
            <a:r>
              <a:rPr lang="it-IT" sz="2000" dirty="0" err="1" smtClean="0"/>
              <a:t>character</a:t>
            </a:r>
            <a:r>
              <a:rPr lang="it-IT" sz="2000" dirty="0" smtClean="0"/>
              <a:t>. </a:t>
            </a:r>
            <a:r>
              <a:rPr lang="it-IT" sz="2000" dirty="0" err="1" smtClean="0"/>
              <a:t>There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/>
              <a:t> </a:t>
            </a:r>
            <a:r>
              <a:rPr lang="it-IT" sz="2000" dirty="0" smtClean="0"/>
              <a:t>a </a:t>
            </a:r>
            <a:r>
              <a:rPr lang="it-IT" sz="2000" dirty="0" err="1" smtClean="0"/>
              <a:t>direct</a:t>
            </a:r>
            <a:r>
              <a:rPr lang="it-IT" sz="2000" dirty="0" smtClean="0"/>
              <a:t> </a:t>
            </a:r>
            <a:r>
              <a:rPr lang="it-IT" sz="2000" dirty="0" err="1" smtClean="0"/>
              <a:t>speech</a:t>
            </a:r>
            <a:r>
              <a:rPr lang="it-IT" sz="2000" dirty="0" smtClean="0"/>
              <a:t> and </a:t>
            </a:r>
            <a:r>
              <a:rPr lang="it-IT" sz="2000" dirty="0" err="1" smtClean="0"/>
              <a:t>often</a:t>
            </a:r>
            <a:r>
              <a:rPr lang="it-IT" sz="2000" dirty="0" smtClean="0"/>
              <a:t> of free </a:t>
            </a:r>
            <a:r>
              <a:rPr lang="it-IT" sz="2000" dirty="0" err="1" smtClean="0"/>
              <a:t>direct</a:t>
            </a:r>
            <a:r>
              <a:rPr lang="it-IT" sz="2000" dirty="0" smtClean="0"/>
              <a:t> </a:t>
            </a:r>
            <a:r>
              <a:rPr lang="it-IT" sz="2000" dirty="0" err="1" smtClean="0"/>
              <a:t>throughts</a:t>
            </a:r>
            <a:r>
              <a:rPr lang="it-IT" sz="2000" dirty="0" smtClean="0"/>
              <a:t> </a:t>
            </a:r>
            <a:r>
              <a:rPr lang="it-IT" sz="2000" dirty="0" err="1" smtClean="0"/>
              <a:t>trough</a:t>
            </a:r>
            <a:r>
              <a:rPr lang="it-IT" sz="2000" dirty="0" smtClean="0"/>
              <a:t> </a:t>
            </a:r>
            <a:r>
              <a:rPr lang="it-IT" sz="2000" dirty="0" err="1" smtClean="0"/>
              <a:t>limited</a:t>
            </a:r>
            <a:r>
              <a:rPr lang="it-IT" sz="2000" dirty="0" smtClean="0"/>
              <a:t> </a:t>
            </a:r>
            <a:r>
              <a:rPr lang="it-IT" sz="2000" dirty="0" err="1" smtClean="0"/>
              <a:t>mediation</a:t>
            </a:r>
            <a:r>
              <a:rPr lang="it-IT" sz="2000" dirty="0" smtClean="0"/>
              <a:t> on the part of the narrator, and </a:t>
            </a:r>
            <a:r>
              <a:rPr lang="it-IT" sz="2000" dirty="0" err="1" smtClean="0"/>
              <a:t>allows</a:t>
            </a:r>
            <a:r>
              <a:rPr lang="it-IT" sz="2000" dirty="0" smtClean="0"/>
              <a:t> the </a:t>
            </a:r>
            <a:r>
              <a:rPr lang="it-IT" sz="2000" dirty="0" err="1" smtClean="0"/>
              <a:t>reader</a:t>
            </a:r>
            <a:r>
              <a:rPr lang="it-IT" sz="2000" dirty="0" smtClean="0"/>
              <a:t> to </a:t>
            </a:r>
            <a:r>
              <a:rPr lang="it-IT" sz="2000" dirty="0" err="1" smtClean="0"/>
              <a:t>acquire</a:t>
            </a:r>
            <a:r>
              <a:rPr lang="it-IT" sz="2000" dirty="0" smtClean="0"/>
              <a:t> </a:t>
            </a:r>
            <a:r>
              <a:rPr lang="it-IT" sz="2000" dirty="0" err="1" smtClean="0"/>
              <a:t>direct</a:t>
            </a:r>
            <a:r>
              <a:rPr lang="it-IT" sz="2000" dirty="0" smtClean="0"/>
              <a:t> </a:t>
            </a:r>
            <a:r>
              <a:rPr lang="it-IT" sz="2000" dirty="0" err="1" smtClean="0"/>
              <a:t>knowledge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character</a:t>
            </a:r>
            <a:r>
              <a:rPr lang="it-IT" sz="2000" dirty="0"/>
              <a:t>.</a:t>
            </a:r>
            <a:endParaRPr lang="it-IT" sz="20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1067482" y="1558416"/>
            <a:ext cx="6386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Narrative </a:t>
            </a:r>
            <a:r>
              <a:rPr lang="it-IT" sz="2800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</a:t>
            </a:r>
            <a:endParaRPr lang="it-IT" sz="2800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80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moda">
  <a:themeElements>
    <a:clrScheme name="Alta mod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ravatta ner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mod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281</TotalTime>
  <Words>502</Words>
  <Application>Microsoft Office PowerPoint</Application>
  <PresentationFormat>Presentazione su schermo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Alta moda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AsusPc</dc:creator>
  <cp:lastModifiedBy>utente</cp:lastModifiedBy>
  <cp:revision>16</cp:revision>
  <dcterms:created xsi:type="dcterms:W3CDTF">2017-05-29T16:28:27Z</dcterms:created>
  <dcterms:modified xsi:type="dcterms:W3CDTF">2019-11-28T17:53:48Z</dcterms:modified>
</cp:coreProperties>
</file>