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68" r:id="rId5"/>
    <p:sldId id="265" r:id="rId6"/>
    <p:sldId id="267" r:id="rId7"/>
    <p:sldId id="257" r:id="rId8"/>
    <p:sldId id="259" r:id="rId9"/>
    <p:sldId id="260" r:id="rId10"/>
    <p:sldId id="261" r:id="rId11"/>
    <p:sldId id="266" r:id="rId12"/>
    <p:sldId id="264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723" autoAdjust="0"/>
  </p:normalViewPr>
  <p:slideViewPr>
    <p:cSldViewPr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F358-9317-4DBA-A1EC-48B5F3F55491}" type="datetimeFigureOut">
              <a:rPr lang="it-IT" smtClean="0"/>
              <a:pPr/>
              <a:t>18/09/2023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3048-10FE-48DC-853E-3EB8140BE3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F358-9317-4DBA-A1EC-48B5F3F55491}" type="datetimeFigureOut">
              <a:rPr lang="it-IT" smtClean="0"/>
              <a:pPr/>
              <a:t>18/09/2023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3048-10FE-48DC-853E-3EB8140BE3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F358-9317-4DBA-A1EC-48B5F3F55491}" type="datetimeFigureOut">
              <a:rPr lang="it-IT" smtClean="0"/>
              <a:pPr/>
              <a:t>18/09/2023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3048-10FE-48DC-853E-3EB8140BE3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F358-9317-4DBA-A1EC-48B5F3F55491}" type="datetimeFigureOut">
              <a:rPr lang="it-IT" smtClean="0"/>
              <a:pPr/>
              <a:t>18/09/2023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3048-10FE-48DC-853E-3EB8140BE3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F358-9317-4DBA-A1EC-48B5F3F55491}" type="datetimeFigureOut">
              <a:rPr lang="it-IT" smtClean="0"/>
              <a:pPr/>
              <a:t>18/09/2023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3048-10FE-48DC-853E-3EB8140BE3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F358-9317-4DBA-A1EC-48B5F3F55491}" type="datetimeFigureOut">
              <a:rPr lang="it-IT" smtClean="0"/>
              <a:pPr/>
              <a:t>18/09/2023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3048-10FE-48DC-853E-3EB8140BE3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F358-9317-4DBA-A1EC-48B5F3F55491}" type="datetimeFigureOut">
              <a:rPr lang="it-IT" smtClean="0"/>
              <a:pPr/>
              <a:t>18/09/2023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3048-10FE-48DC-853E-3EB8140BE3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F358-9317-4DBA-A1EC-48B5F3F55491}" type="datetimeFigureOut">
              <a:rPr lang="it-IT" smtClean="0"/>
              <a:pPr/>
              <a:t>18/09/2023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3048-10FE-48DC-853E-3EB8140BE3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F358-9317-4DBA-A1EC-48B5F3F55491}" type="datetimeFigureOut">
              <a:rPr lang="it-IT" smtClean="0"/>
              <a:pPr/>
              <a:t>18/09/2023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3048-10FE-48DC-853E-3EB8140BE3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F358-9317-4DBA-A1EC-48B5F3F55491}" type="datetimeFigureOut">
              <a:rPr lang="it-IT" smtClean="0"/>
              <a:pPr/>
              <a:t>18/09/2023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3048-10FE-48DC-853E-3EB8140BE3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F358-9317-4DBA-A1EC-48B5F3F55491}" type="datetimeFigureOut">
              <a:rPr lang="it-IT" smtClean="0"/>
              <a:pPr/>
              <a:t>18/09/2023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3048-10FE-48DC-853E-3EB8140BE3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6F358-9317-4DBA-A1EC-48B5F3F55491}" type="datetimeFigureOut">
              <a:rPr lang="it-IT" smtClean="0"/>
              <a:pPr/>
              <a:t>18/09/2023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63048-10FE-48DC-853E-3EB8140BE38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2286016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Printing the Future Course: </a:t>
            </a:r>
            <a:b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“3d Printing- Fostering creativity </a:t>
            </a:r>
            <a:b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your students”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b="1" dirty="0"/>
          </a:p>
          <a:p>
            <a:r>
              <a:rPr lang="en-US" sz="41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Erasmus + KA1 BET.IN.BAS</a:t>
            </a:r>
            <a:endParaRPr lang="en-US" sz="41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en-US" sz="41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25 March – 2 April</a:t>
            </a:r>
            <a:endParaRPr lang="it" sz="41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it-IT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643042" y="285728"/>
            <a:ext cx="5572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err="1">
                <a:solidFill>
                  <a:srgbClr val="FF0000"/>
                </a:solidFill>
                <a:latin typeface="Arial Black" pitchFamily="34" charset="0"/>
              </a:rPr>
              <a:t>Athens</a:t>
            </a:r>
            <a:endParaRPr lang="it-IT" sz="6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mano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0" y="2786058"/>
            <a:ext cx="3643338" cy="3571900"/>
          </a:xfrm>
        </p:spPr>
      </p:pic>
      <p:pic>
        <p:nvPicPr>
          <p:cNvPr id="6" name="Segnaposto contenuto 5" descr="597E30B0-3B1B-470A-AE1E-6DA3D96B998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4282" y="2643182"/>
            <a:ext cx="3394472" cy="4097359"/>
          </a:xfrm>
        </p:spPr>
      </p:pic>
      <p:pic>
        <p:nvPicPr>
          <p:cNvPr id="3074" name="Picture 2" descr="protesi 3d bambini feriti sir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290"/>
            <a:ext cx="7929618" cy="228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96908"/>
          </a:xfrm>
        </p:spPr>
        <p:txBody>
          <a:bodyPr/>
          <a:lstStyle/>
          <a:p>
            <a:r>
              <a:rPr lang="it-IT" dirty="0"/>
              <a:t>                               WHAT IS E-NABLE?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2844" y="571480"/>
            <a:ext cx="4286280" cy="6143668"/>
          </a:xfrm>
        </p:spPr>
        <p:txBody>
          <a:bodyPr>
            <a:noAutofit/>
          </a:bodyPr>
          <a:lstStyle/>
          <a:p>
            <a:r>
              <a:rPr lang="en-US" sz="2000" b="1" dirty="0"/>
              <a:t>e-NABLE </a:t>
            </a:r>
            <a:r>
              <a:rPr lang="en-US" sz="2000" dirty="0"/>
              <a:t>is an online global community of approximately 40.000 “Digital Humanitarian” volunteers from all over the world who are using their 3D printers to make free and low-cost prosthetic upper limb devices for children and adults in need.</a:t>
            </a:r>
          </a:p>
          <a:p>
            <a:r>
              <a:rPr lang="en-US" sz="2000" b="1" dirty="0"/>
              <a:t>e-NABLE</a:t>
            </a:r>
            <a:r>
              <a:rPr lang="en-US" sz="2000" dirty="0"/>
              <a:t> volunteers help those who were born missing their fingers and hands or who have lost them due to war, natural disaster, illness or accidents.</a:t>
            </a:r>
          </a:p>
          <a:p>
            <a:r>
              <a:rPr lang="en-US" sz="2000" dirty="0"/>
              <a:t>They works hard to help those in underserved communities who have little to no access to medical care. Volunteers are working hard to </a:t>
            </a:r>
            <a:r>
              <a:rPr lang="en-US" sz="2000" i="1" dirty="0"/>
              <a:t>“Give the World a Helping Hand”</a:t>
            </a:r>
          </a:p>
        </p:txBody>
      </p:sp>
      <p:pic>
        <p:nvPicPr>
          <p:cNvPr id="5" name="Segnaposto contenuto 4" descr="log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1214422"/>
            <a:ext cx="3671438" cy="414340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5114932" cy="5143536"/>
          </a:xfrm>
        </p:spPr>
        <p:txBody>
          <a:bodyPr>
            <a:normAutofit/>
          </a:bodyPr>
          <a:lstStyle/>
          <a:p>
            <a:r>
              <a:rPr lang="it-IT" sz="3200" i="1" dirty="0"/>
              <a:t>“</a:t>
            </a:r>
            <a:r>
              <a:rPr lang="it-IT" sz="3200" i="1" dirty="0" err="1"/>
              <a:t>We</a:t>
            </a:r>
            <a:r>
              <a:rPr lang="it-IT" sz="3200" i="1" dirty="0"/>
              <a:t> </a:t>
            </a:r>
            <a:r>
              <a:rPr lang="it-IT" sz="3200" i="1" dirty="0" err="1"/>
              <a:t>cannot</a:t>
            </a:r>
            <a:r>
              <a:rPr lang="it-IT" sz="3200" i="1" dirty="0"/>
              <a:t> </a:t>
            </a:r>
            <a:r>
              <a:rPr lang="it-IT" sz="3200" i="1" dirty="0" err="1"/>
              <a:t>always</a:t>
            </a:r>
            <a:r>
              <a:rPr lang="it-IT" sz="3200" i="1" dirty="0"/>
              <a:t> </a:t>
            </a:r>
            <a:r>
              <a:rPr lang="it-IT" sz="3200" i="1" dirty="0" err="1"/>
              <a:t>build</a:t>
            </a:r>
            <a:r>
              <a:rPr lang="it-IT" sz="3200" i="1" dirty="0"/>
              <a:t> the future </a:t>
            </a:r>
            <a:r>
              <a:rPr lang="it-IT" sz="3200" i="1" dirty="0" err="1"/>
              <a:t>for</a:t>
            </a:r>
            <a:r>
              <a:rPr lang="it-IT" sz="3200" i="1" dirty="0"/>
              <a:t> </a:t>
            </a:r>
            <a:r>
              <a:rPr lang="it-IT" sz="3200" i="1" dirty="0" err="1"/>
              <a:t>our</a:t>
            </a:r>
            <a:r>
              <a:rPr lang="it-IT" sz="3200" i="1" dirty="0"/>
              <a:t> </a:t>
            </a:r>
            <a:r>
              <a:rPr lang="it-IT" sz="3200" i="1" dirty="0" err="1"/>
              <a:t>youth</a:t>
            </a:r>
            <a:r>
              <a:rPr lang="it-IT" sz="3200" i="1" dirty="0"/>
              <a:t>, </a:t>
            </a:r>
            <a:br>
              <a:rPr lang="it-IT" sz="3200" i="1" dirty="0"/>
            </a:br>
            <a:r>
              <a:rPr lang="it-IT" sz="3200" i="1" dirty="0" err="1"/>
              <a:t>but</a:t>
            </a:r>
            <a:r>
              <a:rPr lang="it-IT" sz="3200" i="1" dirty="0"/>
              <a:t> </a:t>
            </a:r>
            <a:r>
              <a:rPr lang="it-IT" sz="3200" i="1" dirty="0" err="1"/>
              <a:t>we</a:t>
            </a:r>
            <a:r>
              <a:rPr lang="it-IT" sz="3200" i="1" dirty="0"/>
              <a:t> can </a:t>
            </a:r>
            <a:r>
              <a:rPr lang="it-IT" sz="3200" i="1" dirty="0" err="1"/>
              <a:t>build</a:t>
            </a:r>
            <a:r>
              <a:rPr lang="it-IT" sz="3200" i="1" dirty="0"/>
              <a:t> </a:t>
            </a:r>
            <a:r>
              <a:rPr lang="it-IT" sz="3200" i="1" dirty="0" err="1"/>
              <a:t>our</a:t>
            </a:r>
            <a:r>
              <a:rPr lang="it-IT" sz="3200" i="1" dirty="0"/>
              <a:t> </a:t>
            </a:r>
            <a:r>
              <a:rPr lang="it-IT" sz="3200" i="1" dirty="0" err="1"/>
              <a:t>youth</a:t>
            </a:r>
            <a:r>
              <a:rPr lang="it-IT" sz="3200" i="1" dirty="0"/>
              <a:t> </a:t>
            </a:r>
            <a:r>
              <a:rPr lang="it-IT" sz="3200" i="1" dirty="0" err="1"/>
              <a:t>for</a:t>
            </a:r>
            <a:r>
              <a:rPr lang="it-IT" sz="3200" i="1" dirty="0"/>
              <a:t> the future.”</a:t>
            </a:r>
            <a:br>
              <a:rPr lang="it-IT" sz="3200" i="1" dirty="0"/>
            </a:br>
            <a:r>
              <a:rPr lang="it-IT" sz="3200" i="1" dirty="0"/>
              <a:t>                                       </a:t>
            </a:r>
            <a:r>
              <a:rPr lang="it-IT" sz="1600" i="1" dirty="0"/>
              <a:t>F. D. Roosevelt </a:t>
            </a:r>
          </a:p>
        </p:txBody>
      </p:sp>
      <p:pic>
        <p:nvPicPr>
          <p:cNvPr id="6" name="Segnaposto contenuto 5" descr="bimb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43570" y="428604"/>
            <a:ext cx="3240000" cy="606069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A53810F8-605C-401B-9142-EB74C0C2147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928670"/>
            <a:ext cx="3780000" cy="5040000"/>
          </a:xfrm>
          <a:ln>
            <a:solidFill>
              <a:schemeClr val="tx1"/>
            </a:solidFill>
            <a:prstDash val="dashDot"/>
          </a:ln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143372" y="1000108"/>
            <a:ext cx="4857784" cy="5126055"/>
          </a:xfrm>
        </p:spPr>
        <p:txBody>
          <a:bodyPr>
            <a:normAutofit/>
          </a:bodyPr>
          <a:lstStyle/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b="1" dirty="0"/>
              <a:t>I.C. “Lorenzo </a:t>
            </a:r>
            <a:r>
              <a:rPr lang="it-IT" b="1" dirty="0" err="1"/>
              <a:t>Milani</a:t>
            </a:r>
            <a:r>
              <a:rPr lang="it-IT" b="1" dirty="0"/>
              <a:t>” POLICORO</a:t>
            </a:r>
          </a:p>
          <a:p>
            <a:pPr>
              <a:buNone/>
            </a:pPr>
            <a:r>
              <a:rPr lang="it-IT" i="1" dirty="0"/>
              <a:t>Prof.</a:t>
            </a:r>
            <a:r>
              <a:rPr lang="it-IT" dirty="0"/>
              <a:t> LAGUARDIA ANTONIO</a:t>
            </a:r>
          </a:p>
          <a:p>
            <a:pPr>
              <a:buNone/>
            </a:pPr>
            <a:r>
              <a:rPr lang="it-IT" i="1" dirty="0"/>
              <a:t>Prof.</a:t>
            </a:r>
            <a:r>
              <a:rPr lang="it-IT" dirty="0"/>
              <a:t> CUCCARESE ROSALIA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b="1" dirty="0"/>
          </a:p>
          <a:p>
            <a:pPr>
              <a:buNone/>
            </a:pPr>
            <a:endParaRPr lang="it-IT" b="1" dirty="0"/>
          </a:p>
          <a:p>
            <a:pPr>
              <a:buNone/>
            </a:pPr>
            <a:r>
              <a:rPr lang="it-IT" b="1" dirty="0"/>
              <a:t>I.C. </a:t>
            </a:r>
            <a:r>
              <a:rPr lang="it-IT" b="1" i="1" dirty="0"/>
              <a:t>“Enrico Fermi”</a:t>
            </a:r>
            <a:r>
              <a:rPr lang="it-IT" b="1" dirty="0"/>
              <a:t> MATERA</a:t>
            </a:r>
          </a:p>
          <a:p>
            <a:pPr>
              <a:buNone/>
            </a:pPr>
            <a:r>
              <a:rPr lang="it-IT" i="1" dirty="0"/>
              <a:t>Prof.</a:t>
            </a:r>
            <a:r>
              <a:rPr lang="it-IT" dirty="0"/>
              <a:t> MICCIANTUONO GISELLA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BFAE64B6-FB08-4AD4-9D3A-84994A4A81A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781423" y="3790949"/>
            <a:ext cx="2752716" cy="3028950"/>
          </a:xfrm>
        </p:spPr>
      </p:pic>
      <p:pic>
        <p:nvPicPr>
          <p:cNvPr id="8" name="Segnaposto contenuto 7" descr="656B80CD-012D-4947-8D12-574F68FEA98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14282" y="4357694"/>
            <a:ext cx="3394472" cy="2339973"/>
          </a:xfrm>
        </p:spPr>
      </p:pic>
      <p:pic>
        <p:nvPicPr>
          <p:cNvPr id="11" name="Immagine 10" descr="E2E248A6-5247-4451-B15F-881E0FBAC80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642918"/>
            <a:ext cx="2700558" cy="3600000"/>
          </a:xfrm>
          <a:prstGeom prst="rect">
            <a:avLst/>
          </a:prstGeom>
        </p:spPr>
      </p:pic>
      <p:pic>
        <p:nvPicPr>
          <p:cNvPr id="12" name="Immagine 11" descr="3C74FCB3-C175-4FF5-9A43-34AA047819E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43719" y="4143380"/>
            <a:ext cx="2300281" cy="2520000"/>
          </a:xfrm>
          <a:prstGeom prst="rect">
            <a:avLst/>
          </a:prstGeom>
        </p:spPr>
      </p:pic>
      <p:pic>
        <p:nvPicPr>
          <p:cNvPr id="13" name="Immagine 12" descr="BD7BBEB1-8043-4B64-BF34-3DFB487FE5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9058" y="214290"/>
            <a:ext cx="4800000" cy="3600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85720" y="0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             WELCOME  TO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214678" y="642918"/>
            <a:ext cx="4286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A</a:t>
            </a:r>
          </a:p>
          <a:p>
            <a:r>
              <a:rPr lang="it-IT" sz="2800" b="1" dirty="0"/>
              <a:t>T</a:t>
            </a:r>
          </a:p>
          <a:p>
            <a:r>
              <a:rPr lang="it-IT" sz="2800" b="1" dirty="0"/>
              <a:t>H</a:t>
            </a:r>
          </a:p>
          <a:p>
            <a:r>
              <a:rPr lang="it-IT" sz="2800" b="1" dirty="0"/>
              <a:t>E</a:t>
            </a:r>
          </a:p>
          <a:p>
            <a:r>
              <a:rPr lang="it-IT" sz="2800" b="1" dirty="0"/>
              <a:t>N</a:t>
            </a:r>
          </a:p>
          <a:p>
            <a:r>
              <a:rPr lang="it-IT" sz="2800" b="1" dirty="0"/>
              <a:t>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4E404989-49DD-4B5F-98C4-360598C29AA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4038600" cy="2250846"/>
          </a:xfrm>
        </p:spPr>
      </p:pic>
      <p:pic>
        <p:nvPicPr>
          <p:cNvPr id="8" name="Segnaposto contenuto 7" descr="6F7F9A09-4058-49C4-9AEA-857AA397680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596" y="2714620"/>
            <a:ext cx="3775831" cy="3668707"/>
          </a:xfrm>
        </p:spPr>
      </p:pic>
      <p:pic>
        <p:nvPicPr>
          <p:cNvPr id="9" name="Immagine 8" descr="432ED0EF-AD7D-44EF-8C8B-DA7F08A2C67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142852"/>
            <a:ext cx="4157058" cy="3099958"/>
          </a:xfrm>
          <a:prstGeom prst="rect">
            <a:avLst/>
          </a:prstGeom>
        </p:spPr>
      </p:pic>
      <p:pic>
        <p:nvPicPr>
          <p:cNvPr id="10" name="Immagine 9" descr="40EA4BAC-6217-4B9C-9954-A73F8918D42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429000"/>
            <a:ext cx="4214842" cy="30999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B899E41B-015B-4F03-A110-15E24E3694C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2214554"/>
            <a:ext cx="3395174" cy="4525963"/>
          </a:xfrm>
        </p:spPr>
      </p:pic>
      <p:pic>
        <p:nvPicPr>
          <p:cNvPr id="7" name="Immagine 6" descr="E0DE1C1C-1DF0-47D7-A739-323CB71E68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2610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000496" y="2214554"/>
            <a:ext cx="9286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A</a:t>
            </a:r>
          </a:p>
          <a:p>
            <a:pPr algn="ctr"/>
            <a:r>
              <a:rPr lang="it-IT" sz="3200" dirty="0"/>
              <a:t>C</a:t>
            </a:r>
          </a:p>
          <a:p>
            <a:pPr algn="ctr"/>
            <a:r>
              <a:rPr lang="it-IT" sz="3200" dirty="0"/>
              <a:t>R</a:t>
            </a:r>
          </a:p>
          <a:p>
            <a:pPr algn="ctr"/>
            <a:r>
              <a:rPr lang="it-IT" sz="3200" dirty="0"/>
              <a:t>O</a:t>
            </a:r>
          </a:p>
          <a:p>
            <a:pPr algn="ctr"/>
            <a:r>
              <a:rPr lang="it-IT" sz="3200" dirty="0"/>
              <a:t>P</a:t>
            </a:r>
          </a:p>
          <a:p>
            <a:pPr algn="ctr"/>
            <a:r>
              <a:rPr lang="it-IT" sz="3200" dirty="0"/>
              <a:t>O</a:t>
            </a:r>
          </a:p>
          <a:p>
            <a:pPr algn="ctr"/>
            <a:r>
              <a:rPr lang="it-IT" sz="3200" dirty="0"/>
              <a:t>L</a:t>
            </a:r>
          </a:p>
          <a:p>
            <a:pPr algn="ctr"/>
            <a:r>
              <a:rPr lang="it-IT" sz="3200" dirty="0"/>
              <a:t>I</a:t>
            </a:r>
          </a:p>
          <a:p>
            <a:pPr algn="ctr"/>
            <a:r>
              <a:rPr lang="it-IT" sz="3200" dirty="0"/>
              <a:t>s</a:t>
            </a:r>
          </a:p>
        </p:txBody>
      </p:sp>
      <p:pic>
        <p:nvPicPr>
          <p:cNvPr id="10" name="Segnaposto contenuto 9" descr="8F090E21-461B-4D2F-A36E-76B679B46C0D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436644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Athens</a:t>
            </a:r>
            <a:r>
              <a:rPr lang="it-IT" dirty="0"/>
              <a:t>, yes or </a:t>
            </a:r>
            <a:r>
              <a:rPr lang="it-IT" dirty="0" err="1"/>
              <a:t>not</a:t>
            </a:r>
            <a:r>
              <a:rPr lang="it-IT" dirty="0"/>
              <a:t>?</a:t>
            </a:r>
          </a:p>
        </p:txBody>
      </p:sp>
      <p:pic>
        <p:nvPicPr>
          <p:cNvPr id="5" name="Segnaposto contenuto 4" descr="1CBECF32-EF88-4D3F-8098-3DDD9E7C8E3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85860"/>
            <a:ext cx="4038600" cy="5000660"/>
          </a:xfrm>
        </p:spPr>
      </p:pic>
      <p:pic>
        <p:nvPicPr>
          <p:cNvPr id="6" name="Segnaposto contenuto 5" descr="A1B54E75-BBBA-420B-BACD-F97BD95788F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71345" y="1285860"/>
            <a:ext cx="2992310" cy="484030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4000528" cy="368280"/>
          </a:xfrm>
        </p:spPr>
        <p:txBody>
          <a:bodyPr>
            <a:normAutofit fontScale="90000"/>
          </a:bodyPr>
          <a:lstStyle/>
          <a:p>
            <a:r>
              <a:rPr lang="it-IT" sz="2000" dirty="0"/>
              <a:t>National </a:t>
            </a:r>
            <a:r>
              <a:rPr lang="it-IT" sz="2000" dirty="0" err="1"/>
              <a:t>Technical</a:t>
            </a:r>
            <a:r>
              <a:rPr lang="it-IT" sz="2000" dirty="0"/>
              <a:t> </a:t>
            </a:r>
            <a:r>
              <a:rPr lang="it-IT" sz="2000" dirty="0" err="1"/>
              <a:t>University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Athens</a:t>
            </a:r>
            <a:endParaRPr lang="it-IT" sz="2000" dirty="0"/>
          </a:p>
        </p:txBody>
      </p:sp>
      <p:pic>
        <p:nvPicPr>
          <p:cNvPr id="6" name="Segnaposto contenuto 5" descr="università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5720" y="785794"/>
            <a:ext cx="4038600" cy="2863735"/>
          </a:xfrm>
        </p:spPr>
      </p:pic>
      <p:pic>
        <p:nvPicPr>
          <p:cNvPr id="10" name="Immagine 9" descr="F4133B63-7B95-487D-BB47-AF5DCF922AB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786190"/>
            <a:ext cx="3613150" cy="2717800"/>
          </a:xfrm>
          <a:prstGeom prst="rect">
            <a:avLst/>
          </a:prstGeom>
        </p:spPr>
      </p:pic>
      <p:pic>
        <p:nvPicPr>
          <p:cNvPr id="11" name="Immagine 10" descr="E5099EBC-2368-4234-B3CB-BABB11E4A72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3786190"/>
            <a:ext cx="3016250" cy="2692400"/>
          </a:xfrm>
          <a:prstGeom prst="rect">
            <a:avLst/>
          </a:prstGeom>
        </p:spPr>
      </p:pic>
      <p:pic>
        <p:nvPicPr>
          <p:cNvPr id="12" name="Immagine 11" descr="52E14668-FB0D-4C2B-AAFF-879B5B5D032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0"/>
            <a:ext cx="2700558" cy="360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86380" y="142852"/>
            <a:ext cx="3400420" cy="785818"/>
          </a:xfrm>
        </p:spPr>
        <p:txBody>
          <a:bodyPr/>
          <a:lstStyle/>
          <a:p>
            <a:r>
              <a:rPr lang="it-IT" dirty="0"/>
              <a:t>3D PRINTING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38600" cy="541180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3D printing is a technology that allows you to create an object layer by layer starting directly from a model.</a:t>
            </a:r>
          </a:p>
          <a:p>
            <a:r>
              <a:rPr lang="en-US" dirty="0"/>
              <a:t>It is a revolutionary technology for creating high-quality complex objects, quickly and efficiently, in various materials such as wood, plastic, metals and even food.</a:t>
            </a:r>
          </a:p>
          <a:p>
            <a:r>
              <a:rPr lang="en-US" dirty="0"/>
              <a:t>Printers have great potential for use in many sectors such as: jewelry, industrial design, medical and dental.</a:t>
            </a:r>
            <a:endParaRPr lang="it-IT" dirty="0"/>
          </a:p>
        </p:txBody>
      </p:sp>
      <p:pic>
        <p:nvPicPr>
          <p:cNvPr id="19" name="Segnaposto contenuto 18" descr="stampa-3d-logistica.1.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214422"/>
            <a:ext cx="4038600" cy="2692400"/>
          </a:xfrm>
        </p:spPr>
      </p:pic>
      <p:pic>
        <p:nvPicPr>
          <p:cNvPr id="20" name="Immagine 19" descr="stampa3d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4025900"/>
            <a:ext cx="4000528" cy="25463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Projects created with the 3D printer</a:t>
            </a:r>
            <a:endParaRPr lang="it-IT" dirty="0"/>
          </a:p>
        </p:txBody>
      </p:sp>
      <p:pic>
        <p:nvPicPr>
          <p:cNvPr id="5" name="Segnaposto contenuto 4" descr="05D6D75A-96E0-41AD-AB66-CD635D5844D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428736"/>
            <a:ext cx="2755862" cy="2160000"/>
          </a:xfrm>
        </p:spPr>
      </p:pic>
      <p:pic>
        <p:nvPicPr>
          <p:cNvPr id="6" name="Segnaposto contenuto 5" descr="21251D46-61C4-460A-AFF5-B0B00F90FE8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596" y="3857628"/>
            <a:ext cx="2571768" cy="2500330"/>
          </a:xfrm>
        </p:spPr>
      </p:pic>
      <p:pic>
        <p:nvPicPr>
          <p:cNvPr id="7" name="Immagine 6" descr="FA9B7441-28F2-4DFC-B825-47FB4CB5223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1500174"/>
            <a:ext cx="2882842" cy="4857784"/>
          </a:xfrm>
          <a:prstGeom prst="rect">
            <a:avLst/>
          </a:prstGeom>
        </p:spPr>
      </p:pic>
      <p:pic>
        <p:nvPicPr>
          <p:cNvPr id="8" name="Immagine 7" descr="F55AB4E6-E4B9-4F64-B8A4-2E8C8495FC5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957686" y="2614290"/>
            <a:ext cx="5014314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305</Words>
  <Application>Microsoft Office PowerPoint</Application>
  <PresentationFormat>Presentazione su schermo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Calibri</vt:lpstr>
      <vt:lpstr>Tema di Office</vt:lpstr>
      <vt:lpstr> Printing the Future Course:  “3d Printing- Fostering creativity  in your students”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Athens, yes or not?</vt:lpstr>
      <vt:lpstr>National Technical University of Athens</vt:lpstr>
      <vt:lpstr>3D PRINTING</vt:lpstr>
      <vt:lpstr>Projects created with the 3D printer</vt:lpstr>
      <vt:lpstr>Presentazione standard di PowerPoint</vt:lpstr>
      <vt:lpstr>                               WHAT IS E-NABLE?</vt:lpstr>
      <vt:lpstr>“We cannot always build the future for our youth,  but we can build our youth for the future.”                                        F. D. Roosevelt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Printing the Future:  “3d Printing- Fostering creativity  in your   students”</dc:title>
  <dc:creator>Asus</dc:creator>
  <cp:lastModifiedBy>NEGRONE ROSSELLA</cp:lastModifiedBy>
  <cp:revision>52</cp:revision>
  <dcterms:created xsi:type="dcterms:W3CDTF">2023-09-02T01:31:49Z</dcterms:created>
  <dcterms:modified xsi:type="dcterms:W3CDTF">2023-09-18T15:46:01Z</dcterms:modified>
</cp:coreProperties>
</file>